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5" r:id="rId4"/>
    <p:sldId id="266" r:id="rId5"/>
    <p:sldId id="291" r:id="rId6"/>
    <p:sldId id="292" r:id="rId7"/>
    <p:sldId id="293" r:id="rId8"/>
    <p:sldId id="270" r:id="rId9"/>
    <p:sldId id="294" r:id="rId10"/>
    <p:sldId id="269" r:id="rId11"/>
    <p:sldId id="295" r:id="rId12"/>
    <p:sldId id="277" r:id="rId13"/>
    <p:sldId id="285" r:id="rId14"/>
    <p:sldId id="278" r:id="rId15"/>
    <p:sldId id="27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6600"/>
    <a:srgbClr val="009900"/>
    <a:srgbClr val="FF6699"/>
    <a:srgbClr val="0033CC"/>
    <a:srgbClr val="FF99CC"/>
    <a:srgbClr val="FF99FF"/>
    <a:srgbClr val="FF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7418" autoAdjust="0"/>
    <p:restoredTop sz="94660"/>
  </p:normalViewPr>
  <p:slideViewPr>
    <p:cSldViewPr>
      <p:cViewPr varScale="1">
        <p:scale>
          <a:sx n="68" d="100"/>
          <a:sy n="68" d="100"/>
        </p:scale>
        <p:origin x="-136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22.03.2024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22.03.2024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22.03.2024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22.03.2024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22.03.2024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22.03.2024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22.03.2024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22.03.2024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edge/>
  </p:transition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Documents%20and%20Settings\User\&#1056;&#1072;&#1073;&#1086;&#1095;&#1080;&#1081;%20&#1089;&#1090;&#1086;&#1083;\&#1043;&#1056;&#1059;&#1055;&#1055;&#1067;\&#1082;&#1086;&#1085;&#1082;&#1091;&#1088;&#1089;&#1099;\&#1052;&#1054;&#1048;\&#1062;&#1044;&#1054;&#1044;%20&#1079;&#1076;&#1086;&#1088;&#1086;&#1074;&#1100;&#1077;&#1089;&#1073;&#1077;&#1088;&#1077;&#1078;&#1077;&#1085;&#1080;&#1077;\&#1079;&#1076;&#1086;&#1088;.%20&#1090;&#1077;&#1093;&#1085;&#1086;&#1083;&#1086;&#1075;&#1080;&#1080;%20%202\&#1051;&#1072;&#1079;&#1072;&#1088;&#1077;&#1074;&#1072;%20&#1045;.&#1042;\&#1079;&#1076;&#1086;&#1088;&#1086;&#1074;%20&#1087;&#1088;&#1077;&#1079;&#1077;&#1085;&#1090;&#1082;-.wav" TargetMode="External"/><Relationship Id="rId5" Type="http://schemas.openxmlformats.org/officeDocument/2006/relationships/image" Target="../media/image5.gif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gif"/><Relationship Id="rId4" Type="http://schemas.openxmlformats.org/officeDocument/2006/relationships/image" Target="../media/image9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26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30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10.gif"/><Relationship Id="rId4" Type="http://schemas.openxmlformats.org/officeDocument/2006/relationships/image" Target="../media/image39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здоров презентк-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email"/>
          <a:stretch>
            <a:fillRect/>
          </a:stretch>
        </p:blipFill>
        <p:spPr>
          <a:xfrm>
            <a:off x="7308304" y="6237312"/>
            <a:ext cx="304800" cy="304800"/>
          </a:xfrm>
          <a:prstGeom prst="rect">
            <a:avLst/>
          </a:prstGeom>
        </p:spPr>
      </p:pic>
      <p:pic>
        <p:nvPicPr>
          <p:cNvPr id="4" name="Picture 2" descr="C:\Documents and Settings\User\Рабочий стол\вся фигня\2 (3)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-35318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67124" y="3988151"/>
            <a:ext cx="7233965" cy="94950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 первой квалификационной категории </a:t>
            </a:r>
            <a:br>
              <a:rPr lang="ru-RU" sz="22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Соколова Галина Сергеевна</a:t>
            </a:r>
            <a:endParaRPr lang="ru-RU" b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0" name="Picture 6" descr="C:\Documents and Settings\User\Рабочий стол\вся фигня\17538752.gif"/>
          <p:cNvPicPr>
            <a:picLocks noChangeAspect="1" noChangeArrowheads="1" noCrop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663321" y="5183591"/>
            <a:ext cx="2843808" cy="1421904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1259632" y="764704"/>
            <a:ext cx="7455051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 w="11430">
                  <a:solidFill>
                    <a:srgbClr val="009900"/>
                  </a:solidFill>
                </a:ln>
                <a:solidFill>
                  <a:srgbClr val="00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entury" pitchFamily="18" charset="0"/>
              </a:rPr>
              <a:t>«Быть здоровым – здорово!» - через физическое воспитание дошкольников в</a:t>
            </a:r>
          </a:p>
          <a:p>
            <a:pPr algn="ctr"/>
            <a:r>
              <a:rPr lang="ru-RU" sz="3600" b="1" cap="none" spc="0" dirty="0" smtClean="0">
                <a:ln w="11430">
                  <a:solidFill>
                    <a:srgbClr val="009900"/>
                  </a:solidFill>
                </a:ln>
                <a:solidFill>
                  <a:srgbClr val="00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entury" pitchFamily="18" charset="0"/>
              </a:rPr>
              <a:t>Детском саду № 239 ОАО «РЖД»</a:t>
            </a:r>
            <a:endParaRPr lang="ru-RU" sz="3600" b="1" cap="none" spc="0" dirty="0">
              <a:ln w="11430">
                <a:solidFill>
                  <a:srgbClr val="009900"/>
                </a:solidFill>
              </a:ln>
              <a:solidFill>
                <a:srgbClr val="0099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entury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23">
                <p:cTn id="15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Documents and Settings\User\Рабочий стол\вся фигня\56b7822c2f567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051" name="Picture 3" descr="C:\Documents and Settings\User\Рабочий стол\вся фигня\0a0de8ec8712679672ee44bea690254b.jpg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156176" y="4457734"/>
            <a:ext cx="1440160" cy="2400266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827584" y="260648"/>
            <a:ext cx="831641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buFontTx/>
              <a:buNone/>
            </a:pPr>
            <a:r>
              <a:rPr lang="ru-RU" altLang="ru-RU" sz="2400" b="1" dirty="0" smtClean="0">
                <a:solidFill>
                  <a:srgbClr val="006600"/>
                </a:solidFill>
              </a:rPr>
              <a:t>« Забота о здоровье — это важнейший труд воспитателя. От жизнерадостности, бодрости детей зависит их духовная жизнь, мировоззрение, умственное развитие, прочность знаний, вера в свои силы» </a:t>
            </a:r>
          </a:p>
          <a:p>
            <a:pPr lvl="1" algn="ctr">
              <a:buFontTx/>
              <a:buNone/>
            </a:pPr>
            <a:r>
              <a:rPr lang="ru-RU" altLang="ru-RU" b="1" dirty="0" smtClean="0">
                <a:solidFill>
                  <a:srgbClr val="0000FF"/>
                </a:solidFill>
                <a:latin typeface="Arial Black" pitchFamily="34" charset="0"/>
              </a:rPr>
              <a:t>                                                         </a:t>
            </a:r>
            <a:r>
              <a:rPr lang="ru-RU" altLang="ru-RU" sz="800" b="1" dirty="0" smtClean="0">
                <a:solidFill>
                  <a:srgbClr val="0000FF"/>
                </a:solidFill>
                <a:latin typeface="Arial Black" pitchFamily="34" charset="0"/>
              </a:rPr>
              <a:t/>
            </a:r>
            <a:br>
              <a:rPr lang="ru-RU" altLang="ru-RU" sz="800" b="1" dirty="0" smtClean="0">
                <a:solidFill>
                  <a:srgbClr val="0000FF"/>
                </a:solidFill>
                <a:latin typeface="Arial Black" pitchFamily="34" charset="0"/>
              </a:rPr>
            </a:br>
            <a:r>
              <a:rPr lang="ru-RU" altLang="ru-RU" sz="800" b="1" dirty="0" smtClean="0">
                <a:solidFill>
                  <a:srgbClr val="009900"/>
                </a:solidFill>
                <a:latin typeface="Arial Black" pitchFamily="34" charset="0"/>
              </a:rPr>
              <a:t>                                                                                                                   </a:t>
            </a:r>
            <a:r>
              <a:rPr lang="ru-RU" altLang="ru-RU" b="1" dirty="0" smtClean="0">
                <a:solidFill>
                  <a:srgbClr val="009900"/>
                </a:solidFill>
                <a:latin typeface="Arial Black" pitchFamily="34" charset="0"/>
              </a:rPr>
              <a:t>В. А. Сухомлинский</a:t>
            </a:r>
            <a:endParaRPr lang="ru-RU" altLang="ru-RU" sz="2400" b="1" dirty="0" smtClean="0">
              <a:solidFill>
                <a:srgbClr val="009900"/>
              </a:solidFill>
              <a:latin typeface="Arial Black" pitchFamily="34" charset="0"/>
            </a:endParaRPr>
          </a:p>
        </p:txBody>
      </p:sp>
      <p:pic>
        <p:nvPicPr>
          <p:cNvPr id="8" name="Picture 3" descr="C:\Documents and Settings\User\Рабочий стол\вся фигня\0a0de8ec8712679672ee44bea690254b.jpg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788024" y="4221088"/>
            <a:ext cx="1224136" cy="2040226"/>
          </a:xfrm>
          <a:prstGeom prst="rect">
            <a:avLst/>
          </a:prstGeom>
          <a:noFill/>
        </p:spPr>
      </p:pic>
      <p:pic>
        <p:nvPicPr>
          <p:cNvPr id="9" name="Picture 3" descr="C:\Documents and Settings\User\Рабочий стол\вся фигня\0a0de8ec8712679672ee44bea690254b.jpg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907704" y="4149080"/>
            <a:ext cx="1310546" cy="2184242"/>
          </a:xfrm>
          <a:prstGeom prst="rect">
            <a:avLst/>
          </a:prstGeom>
          <a:noFill/>
        </p:spPr>
      </p:pic>
      <p:pic>
        <p:nvPicPr>
          <p:cNvPr id="10" name="Picture 3" descr="C:\Documents and Settings\User\Рабочий стол\вся фигня\0a0de8ec8712679672ee44bea690254b.jpg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275856" y="4817774"/>
            <a:ext cx="1224136" cy="2040226"/>
          </a:xfrm>
          <a:prstGeom prst="rect">
            <a:avLst/>
          </a:prstGeom>
          <a:noFill/>
        </p:spPr>
      </p:pic>
      <p:pic>
        <p:nvPicPr>
          <p:cNvPr id="11" name="Picture 3" descr="C:\Documents and Settings\User\Рабочий стол\вся фигня\0a0de8ec8712679672ee44bea690254b.jpg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740352" y="4221088"/>
            <a:ext cx="1224136" cy="2040226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1000100" y="2857496"/>
            <a:ext cx="771530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Одна из главных задач физического воспитания – оздоровление ребёнка. Оздоровительные задачи направлены на охрану жизни и здоровья ребёнка. Они способствуют гармоничному развитию, совершенствованию защитных функций организма посредством закаливания, повышению устойчивости к различным заболеваниям, увеличению работоспособности ребенка.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Documents and Settings\User\Рабочий стол\вся фигня\2 (3)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71472" y="1124744"/>
            <a:ext cx="8249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ru-RU" altLang="ru-RU" sz="4800" b="1" dirty="0" smtClean="0">
                <a:solidFill>
                  <a:srgbClr val="006600"/>
                </a:solidFill>
                <a:latin typeface="Comic Sans MS" pitchFamily="66" charset="0"/>
              </a:rPr>
              <a:t>Традиции и инновации в физическом воспитании детей дошкольного возраста</a:t>
            </a:r>
          </a:p>
        </p:txBody>
      </p:sp>
      <p:pic>
        <p:nvPicPr>
          <p:cNvPr id="6146" name="Picture 2" descr="C:\Documents and Settings\User\Рабочий стол\вся фигня\0_b4ae1_4cf86c2e_XS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364088" y="4897388"/>
            <a:ext cx="1960612" cy="1960612"/>
          </a:xfrm>
          <a:prstGeom prst="rect">
            <a:avLst/>
          </a:prstGeom>
          <a:noFill/>
        </p:spPr>
      </p:pic>
      <p:pic>
        <p:nvPicPr>
          <p:cNvPr id="6147" name="Picture 3" descr="C:\Documents and Settings\User\Рабочий стол\вся фигня\61427766_myach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339752" y="3356992"/>
            <a:ext cx="1819275" cy="3333750"/>
          </a:xfrm>
          <a:prstGeom prst="rect">
            <a:avLst/>
          </a:prstGeom>
          <a:noFill/>
        </p:spPr>
      </p:pic>
      <p:pic>
        <p:nvPicPr>
          <p:cNvPr id="6149" name="Picture 5" descr="C:\Documents and Settings\User\Рабочий стол\вся фигня\17538752.gif"/>
          <p:cNvPicPr>
            <a:picLocks noChangeAspect="1" noChangeArrowheads="1" noCrop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300192" y="4005064"/>
            <a:ext cx="2286000" cy="1143000"/>
          </a:xfrm>
          <a:prstGeom prst="rect">
            <a:avLst/>
          </a:prstGeom>
          <a:noFill/>
        </p:spPr>
      </p:pic>
      <p:pic>
        <p:nvPicPr>
          <p:cNvPr id="10" name="Picture 5" descr="C:\Documents and Settings\User\Рабочий стол\вся фигня\17538752.gif"/>
          <p:cNvPicPr>
            <a:picLocks noChangeAspect="1" noChangeArrowheads="1" noCrop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95536" y="3789040"/>
            <a:ext cx="2286000" cy="114300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Documents and Settings\User\Рабочий стол\вся фигня\maxresdefault (4)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443557" y="0"/>
            <a:ext cx="727184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Игровой </a:t>
            </a:r>
            <a:r>
              <a:rPr lang="ru-RU" sz="2400" b="1" dirty="0" err="1" smtClean="0">
                <a:solidFill>
                  <a:srgbClr val="7030A0"/>
                </a:solidFill>
              </a:rPr>
              <a:t>Стретчинг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smtClean="0"/>
              <a:t>– это методика комплексного физического развития и оздоровления дошкольников</a:t>
            </a:r>
            <a:endParaRPr lang="ru-RU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71472" y="1285861"/>
            <a:ext cx="335758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b="1" dirty="0" smtClean="0"/>
              <a:t> Упражнение «Солнышко</a:t>
            </a:r>
            <a:r>
              <a:rPr lang="ru-RU" dirty="0" smtClean="0"/>
              <a:t>» - помогает растянуть боковые мышцы туловища, сохраняет гибкость позвоночника, подвижность тазобедренных суставов.</a:t>
            </a:r>
          </a:p>
          <a:p>
            <a:pPr>
              <a:buNone/>
            </a:pPr>
            <a:r>
              <a:rPr lang="ru-RU" dirty="0" smtClean="0"/>
              <a:t>     И.П. – широкая стойка, правая стопа развёрнута наружу, руки в стороны.</a:t>
            </a:r>
          </a:p>
          <a:p>
            <a:pPr>
              <a:buNone/>
            </a:pPr>
            <a:r>
              <a:rPr lang="ru-RU" dirty="0" smtClean="0"/>
              <a:t>   1- 4 - на выдохе наклоняться вправо, пока правая рука не коснётся пола, левая рука вытянута      вверх;</a:t>
            </a:r>
          </a:p>
          <a:p>
            <a:pPr>
              <a:buNone/>
            </a:pPr>
            <a:r>
              <a:rPr lang="ru-RU" dirty="0" smtClean="0"/>
              <a:t>    5-8- стоять в наклоне;</a:t>
            </a:r>
          </a:p>
          <a:p>
            <a:pPr>
              <a:buNone/>
            </a:pPr>
            <a:r>
              <a:rPr lang="ru-RU" dirty="0" smtClean="0"/>
              <a:t>    9-12- медленно выпрямиться.</a:t>
            </a:r>
          </a:p>
          <a:p>
            <a:pPr>
              <a:buNone/>
            </a:pPr>
            <a:r>
              <a:rPr lang="ru-RU" dirty="0" smtClean="0"/>
              <a:t>    То  же в другую сторону.</a:t>
            </a:r>
          </a:p>
          <a:p>
            <a:pPr>
              <a:buNone/>
            </a:pPr>
            <a:r>
              <a:rPr lang="ru-RU" dirty="0" smtClean="0"/>
              <a:t>    По 2 раза в каждую сторону.</a:t>
            </a:r>
          </a:p>
        </p:txBody>
      </p:sp>
      <p:pic>
        <p:nvPicPr>
          <p:cNvPr id="1026" name="Picture 2" descr="F:\Инновавиции в физическом воспитании\IMG_20240322_09335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3372" y="1285860"/>
            <a:ext cx="3254893" cy="245074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27" name="Picture 3" descr="F:\Инновавиции в физическом воспитании\IMG_20240322_09334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29256" y="4000504"/>
            <a:ext cx="3320752" cy="25003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Documents and Settings\User\Рабочий стол\вся фигня\maxresdefault (4)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443557" y="260648"/>
            <a:ext cx="727184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Игровой </a:t>
            </a:r>
            <a:r>
              <a:rPr lang="ru-RU" sz="2400" b="1" dirty="0" err="1" smtClean="0">
                <a:solidFill>
                  <a:srgbClr val="7030A0"/>
                </a:solidFill>
              </a:rPr>
              <a:t>Стретчинг</a:t>
            </a:r>
            <a:endParaRPr lang="ru-RU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57224" y="1285861"/>
            <a:ext cx="33575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b="1" dirty="0" smtClean="0"/>
              <a:t> </a:t>
            </a:r>
            <a:endParaRPr lang="ru-RU" dirty="0" smtClean="0"/>
          </a:p>
        </p:txBody>
      </p:sp>
      <p:sp>
        <p:nvSpPr>
          <p:cNvPr id="8" name="Прямоугольник 7"/>
          <p:cNvSpPr/>
          <p:nvPr/>
        </p:nvSpPr>
        <p:spPr>
          <a:xfrm>
            <a:off x="928662" y="1859340"/>
            <a:ext cx="285752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b="1" dirty="0" smtClean="0"/>
              <a:t>«Дуб»</a:t>
            </a:r>
            <a:r>
              <a:rPr lang="ru-RU" dirty="0" smtClean="0"/>
              <a:t>  - укрепляем мышцы спины, ног.</a:t>
            </a:r>
          </a:p>
          <a:p>
            <a:pPr algn="ctr">
              <a:buNone/>
            </a:pPr>
            <a:r>
              <a:rPr lang="ru-RU" dirty="0" smtClean="0"/>
              <a:t>И.П. – широкая стойка, стопы параллельно, руки  туловища.</a:t>
            </a:r>
          </a:p>
          <a:p>
            <a:pPr algn="ctr">
              <a:buNone/>
            </a:pPr>
            <a:r>
              <a:rPr lang="ru-RU" dirty="0" smtClean="0"/>
              <a:t>1- 2 - поднять руки </a:t>
            </a:r>
            <a:r>
              <a:rPr lang="ru-RU" dirty="0" smtClean="0"/>
              <a:t>вверх;</a:t>
            </a:r>
            <a:endParaRPr lang="ru-RU" dirty="0" smtClean="0"/>
          </a:p>
          <a:p>
            <a:pPr algn="ctr">
              <a:buNone/>
            </a:pPr>
            <a:r>
              <a:rPr lang="ru-RU" dirty="0" smtClean="0"/>
              <a:t>3-4 -  полу присед, ноги крепко упираются в пол;</a:t>
            </a:r>
          </a:p>
          <a:p>
            <a:pPr algn="ctr">
              <a:buNone/>
            </a:pPr>
            <a:r>
              <a:rPr lang="ru-RU" dirty="0" smtClean="0"/>
              <a:t>5-8- стоять в полу приседе;</a:t>
            </a:r>
          </a:p>
          <a:p>
            <a:pPr algn="ctr">
              <a:buNone/>
            </a:pPr>
            <a:r>
              <a:rPr lang="ru-RU" dirty="0" smtClean="0"/>
              <a:t>9-12 -  И.П.</a:t>
            </a:r>
          </a:p>
          <a:p>
            <a:pPr algn="ctr">
              <a:buNone/>
            </a:pPr>
            <a:r>
              <a:rPr lang="ru-RU" dirty="0" smtClean="0"/>
              <a:t> Повторить 4 раза.</a:t>
            </a:r>
          </a:p>
          <a:p>
            <a:pPr>
              <a:buNone/>
            </a:pPr>
            <a:r>
              <a:rPr lang="ru-RU" dirty="0" smtClean="0"/>
              <a:t> </a:t>
            </a:r>
            <a:endParaRPr lang="ru-RU" dirty="0"/>
          </a:p>
        </p:txBody>
      </p:sp>
      <p:pic>
        <p:nvPicPr>
          <p:cNvPr id="2051" name="Picture 3" descr="F:\Инновавиции в физическом воспитании\IMG_20240322_09355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1285860"/>
            <a:ext cx="3442471" cy="45720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Documents and Settings\User\Рабочий стол\вся фигня\maxresdefault (4)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443557" y="260648"/>
            <a:ext cx="727184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Игровой </a:t>
            </a:r>
            <a:r>
              <a:rPr lang="ru-RU" sz="2400" b="1" dirty="0" err="1" smtClean="0">
                <a:solidFill>
                  <a:srgbClr val="7030A0"/>
                </a:solidFill>
              </a:rPr>
              <a:t>Стретчинг</a:t>
            </a:r>
            <a:endParaRPr lang="ru-RU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57224" y="1285861"/>
            <a:ext cx="33575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b="1" dirty="0" smtClean="0"/>
              <a:t> </a:t>
            </a:r>
            <a:endParaRPr lang="ru-RU" dirty="0" smtClean="0"/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1000108"/>
            <a:ext cx="864399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Упражнение  « Бабочки»</a:t>
            </a:r>
            <a:endParaRPr lang="ru-RU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Усиливает внутриполостное давление, что оказывает сильное воздействие на органы брюшной полости. Создавая общее напряжение в ногах и бедрах, стимулирует действие подкожных нервов.</a:t>
            </a:r>
            <a:b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(И.п. – сесть в позу прямого угла,  согнуть ноги в коленях, соединить стопы. Колени развести. Руками обхватить стопы ног, спина прямая. Опустить развернутые колени до пола. Задержаться нужное время. Поднять колени с пола. Дыхание произвольное,  движения динамичные.)</a:t>
            </a:r>
          </a:p>
        </p:txBody>
      </p:sp>
      <p:pic>
        <p:nvPicPr>
          <p:cNvPr id="3074" name="Picture 2" descr="F:\Инновавиции в физическом воспитании\IMG_20240322_09384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7422" y="3267635"/>
            <a:ext cx="4768454" cy="359036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Documents and Settings\User\Рабочий стол\вся фигня\maxresdefault (4)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443557" y="260648"/>
            <a:ext cx="727184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Игровой </a:t>
            </a:r>
            <a:r>
              <a:rPr lang="ru-RU" sz="2400" b="1" dirty="0" err="1" smtClean="0">
                <a:solidFill>
                  <a:srgbClr val="7030A0"/>
                </a:solidFill>
              </a:rPr>
              <a:t>Стретчинг</a:t>
            </a:r>
            <a:endParaRPr lang="ru-RU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57224" y="857232"/>
            <a:ext cx="81439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Упражнение «Рыбка»</a:t>
            </a:r>
            <a:endParaRPr lang="ru-RU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Повышает внутриполостное давление, улучшает нервную проводимость, мозговую деятельность.( И.п. – лечь на живот, ноги чуть развести в стороны, руки лежат </a:t>
            </a: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вдоль туловища.</a:t>
            </a: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На вдохе – вытянуть ноги и напрячь мышцы ягодиц, на выдохе - оторвать от пола </a:t>
            </a: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ноги, </a:t>
            </a: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не сгибая колен. Голова и ноги должны находиться на одном уровне.)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 descr="F:\Инновавиции в физическом воспитании\IMG_20240322_0941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08" y="2786058"/>
            <a:ext cx="4933688" cy="37147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" name="Содержимое 10" descr="IMG_577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30892" y="1554163"/>
            <a:ext cx="6034616" cy="4525962"/>
          </a:xfrm>
        </p:spPr>
      </p:pic>
      <p:pic>
        <p:nvPicPr>
          <p:cNvPr id="7170" name="Picture 2" descr="C:\Documents and Settings\User\Рабочий стол\вся фигня\maxresdefault (4)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843809" y="188640"/>
            <a:ext cx="59766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Фитбол</a:t>
            </a:r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 –это радость движения!</a:t>
            </a:r>
            <a:endParaRPr lang="ru-RU" sz="4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10" name="Picture 5" descr="F:\Инновавиции в физическом воспитании\IMG_20230407_110752_02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19" y="2571744"/>
            <a:ext cx="4357719" cy="326828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122" name="Picture 2" descr="F:\Инновавиции в физическом воспитании\IMG_20240322_09434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3438" y="2285992"/>
            <a:ext cx="4174658" cy="31432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" name="Содержимое 10" descr="IMG_577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30892" y="1554163"/>
            <a:ext cx="6034616" cy="4525962"/>
          </a:xfrm>
        </p:spPr>
      </p:pic>
      <p:pic>
        <p:nvPicPr>
          <p:cNvPr id="7170" name="Picture 2" descr="C:\Documents and Settings\User\Рабочий стол\вся фигня\maxresdefault (4)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843809" y="188640"/>
            <a:ext cx="59766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Фитбол</a:t>
            </a:r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 –это радость движения!</a:t>
            </a:r>
            <a:endParaRPr lang="ru-RU" sz="4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8" name="Picture 3" descr="C:\Users\Детский сад 239\Desktop\Патриотизм\IMG_388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72" y="2928934"/>
            <a:ext cx="3905197" cy="29289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F:\Инновавиции в физическом воспитании\IMG_578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627" y="1857364"/>
            <a:ext cx="3905277" cy="29289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" name="Содержимое 9" descr="IMG_432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30892" y="1554163"/>
            <a:ext cx="6034616" cy="4525962"/>
          </a:xfrm>
        </p:spPr>
      </p:pic>
      <p:pic>
        <p:nvPicPr>
          <p:cNvPr id="7170" name="Picture 2" descr="C:\Documents and Settings\User\Рабочий стол\вся фигня\maxresdefault (4)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9512" y="0"/>
            <a:ext cx="89644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Степ – аэробика!</a:t>
            </a:r>
            <a:endParaRPr lang="ru-RU" sz="4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7" name="Picture 2" descr="F:\Инновавиции в физическом воспитании\IMG-20240320-WA006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785794"/>
            <a:ext cx="3643338" cy="27325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Picture 3" descr="F:\Инновавиции в физическом воспитании\IMG_571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29190" y="714356"/>
            <a:ext cx="3929058" cy="29467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Picture 4" descr="F:\Инновавиции в физическом воспитании\IMG-20240320-WA006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43471" y="3857604"/>
            <a:ext cx="3333805" cy="25003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Рисунок 11" descr="IMG_5717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28596" y="3714752"/>
            <a:ext cx="3713299" cy="27849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" name="Содержимое 9" descr="IMG_432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30892" y="1554163"/>
            <a:ext cx="6034616" cy="4525962"/>
          </a:xfrm>
        </p:spPr>
      </p:pic>
      <p:pic>
        <p:nvPicPr>
          <p:cNvPr id="7170" name="Picture 2" descr="C:\Documents and Settings\User\Рабочий стол\вся фигня\maxresdefault (4)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9512" y="0"/>
            <a:ext cx="89644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Детские спортивные тренажёры!</a:t>
            </a:r>
            <a:endParaRPr lang="ru-RU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255951">
            <a:off x="631614" y="1028095"/>
            <a:ext cx="3561076" cy="281221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2" name="Picture 4" descr="F:\Инновавиции в физическом воспитании\IMG_20230407_110454_50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19658" y="4000505"/>
            <a:ext cx="3809994" cy="285749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3" descr="F:\Инновавиции в физическом воспитании\IMG_20230407_110526_13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0628" y="857232"/>
            <a:ext cx="3810026" cy="28575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4" name="Picture 2" descr="F:\Инновавиции в физическом воспитании\IMG_20230407_110659_87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7224" y="3929066"/>
            <a:ext cx="3571900" cy="26789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" name="Содержимое 9" descr="IMG_519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70210" y="1554163"/>
            <a:ext cx="4595297" cy="3446473"/>
          </a:xfrm>
        </p:spPr>
      </p:pic>
      <p:pic>
        <p:nvPicPr>
          <p:cNvPr id="4" name="Picture 2" descr="C:\Documents and Settings\User\Рабочий стол\вся фигня\maxresdefault (4)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585316" y="188640"/>
            <a:ext cx="612699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Работа с родителями</a:t>
            </a:r>
            <a:endParaRPr lang="ru-RU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7" name="Содержимое 5" descr="IMG_524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29992" y="1295400"/>
            <a:ext cx="7084016" cy="531301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" y="-297"/>
            <a:ext cx="9144793" cy="6858594"/>
          </a:xfrm>
          <a:prstGeom prst="rect">
            <a:avLst/>
          </a:prstGeom>
        </p:spPr>
      </p:pic>
      <p:pic>
        <p:nvPicPr>
          <p:cNvPr id="2" name="Рисунок 1" descr="IMG_519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285728"/>
            <a:ext cx="4500594" cy="32861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Содержимое 7" descr="IMG_519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57752" y="3714752"/>
            <a:ext cx="3652312" cy="27392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5" descr="C:\Users\Детский сад 239\Desktop\Экология\IMG_6996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8695"/>
          <a:stretch/>
        </p:blipFill>
        <p:spPr bwMode="auto">
          <a:xfrm>
            <a:off x="428596" y="3929066"/>
            <a:ext cx="3700209" cy="22563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F:\Инновавиции в физическом воспитании\IMG_331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29256" y="500042"/>
            <a:ext cx="3286115" cy="246458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Documents and Settings\User\Рабочий стол\вся фигня\56b7822c2f567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283968" y="404664"/>
            <a:ext cx="23042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006600"/>
                </a:solidFill>
                <a:latin typeface="Constantia" pitchFamily="18" charset="0"/>
              </a:rPr>
              <a:t>Вывод</a:t>
            </a:r>
            <a:endParaRPr lang="ru-RU" sz="3200" b="1" dirty="0">
              <a:solidFill>
                <a:srgbClr val="006600"/>
              </a:solidFill>
              <a:latin typeface="Constant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57224" y="1052736"/>
            <a:ext cx="810726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Constantia" pitchFamily="18" charset="0"/>
              </a:rPr>
              <a:t>Использование традиционных и инновационных технологий в физическом воспитании ДОУ имеет огромное значение в процессе оптимизации двигательной активности, способствует разностороннему развитию, укреплению здоровья детей и овладению навыками </a:t>
            </a:r>
            <a:r>
              <a:rPr lang="ru-RU" sz="2400" b="1" dirty="0" err="1" smtClean="0">
                <a:solidFill>
                  <a:srgbClr val="002060"/>
                </a:solidFill>
                <a:latin typeface="Constantia" pitchFamily="18" charset="0"/>
              </a:rPr>
              <a:t>самооздоровления</a:t>
            </a:r>
            <a:r>
              <a:rPr lang="ru-RU" sz="2400" b="1" dirty="0" smtClean="0">
                <a:solidFill>
                  <a:srgbClr val="002060"/>
                </a:solidFill>
                <a:latin typeface="Constantia" pitchFamily="18" charset="0"/>
              </a:rPr>
              <a:t>. </a:t>
            </a:r>
            <a:br>
              <a:rPr lang="ru-RU" sz="2400" b="1" dirty="0" smtClean="0">
                <a:solidFill>
                  <a:srgbClr val="002060"/>
                </a:solidFill>
                <a:latin typeface="Constantia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Constantia" pitchFamily="18" charset="0"/>
              </a:rPr>
              <a:t>Поэтому в ДОУ необходим поиск, изучение и внедрение эффективных технологий и методик физического воспитания подрастающего поколения.</a:t>
            </a:r>
            <a:endParaRPr lang="ru-RU" sz="2400" b="1" dirty="0">
              <a:solidFill>
                <a:srgbClr val="002060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Documents and Settings\User\Рабочий стол\вся фигня\56b7822c2f567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85918" y="357166"/>
            <a:ext cx="591518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Спасибо </a:t>
            </a:r>
            <a:r>
              <a:rPr lang="ru-RU" sz="7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за </a:t>
            </a:r>
            <a:r>
              <a:rPr lang="ru-RU" sz="7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sz="7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7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внимание!</a:t>
            </a:r>
            <a:endParaRPr lang="ru-RU" sz="7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16387" name="Picture 3" descr="C:\Documents and Settings\User\Рабочий стол\вся фигня\119585_html_m694103a8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652120" y="4077072"/>
            <a:ext cx="2228850" cy="3143250"/>
          </a:xfrm>
          <a:prstGeom prst="rect">
            <a:avLst/>
          </a:prstGeom>
          <a:noFill/>
        </p:spPr>
      </p:pic>
      <p:pic>
        <p:nvPicPr>
          <p:cNvPr id="16389" name="Picture 5" descr="C:\Documents and Settings\User\Рабочий стол\вся фигня\0_ab681_d9c70fb0_orig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39552" y="3524250"/>
            <a:ext cx="3333750" cy="3333750"/>
          </a:xfrm>
          <a:prstGeom prst="rect">
            <a:avLst/>
          </a:prstGeom>
          <a:noFill/>
        </p:spPr>
      </p:pic>
      <p:pic>
        <p:nvPicPr>
          <p:cNvPr id="16390" name="Picture 6" descr="C:\Documents and Settings\User\Рабочий стол\вся фигня\17538752.gif"/>
          <p:cNvPicPr>
            <a:picLocks noChangeAspect="1" noChangeArrowheads="1" noCrop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372200" y="1988840"/>
            <a:ext cx="2286000" cy="1143000"/>
          </a:xfrm>
          <a:prstGeom prst="rect">
            <a:avLst/>
          </a:prstGeom>
          <a:noFill/>
        </p:spPr>
      </p:pic>
      <p:pic>
        <p:nvPicPr>
          <p:cNvPr id="7170" name="Picture 2" descr="F:\Инновавиции в физическом воспитании\IMG_20230407_110350_63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0" y="3429000"/>
            <a:ext cx="4572000" cy="3429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9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91" fill="hold">
                                          <p:stCondLst>
                                            <p:cond delay="91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1" decel="50000" autoRev="1" fill="hold">
                                          <p:stCondLst>
                                            <p:cond delay="91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7" fill="hold">
                                          <p:stCondLst>
                                            <p:cond delay="173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2078</TotalTime>
  <Words>338</Words>
  <Application>Microsoft Office PowerPoint</Application>
  <PresentationFormat>Экран (4:3)</PresentationFormat>
  <Paragraphs>40</Paragraphs>
  <Slides>15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Трек</vt:lpstr>
      <vt:lpstr>Воспитатель первой квалификационной категории  Соколова Галина Сергеевна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Compick</cp:lastModifiedBy>
  <cp:revision>203</cp:revision>
  <dcterms:modified xsi:type="dcterms:W3CDTF">2024-03-22T04:40:39Z</dcterms:modified>
</cp:coreProperties>
</file>